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68" r:id="rId2"/>
    <p:sldId id="264" r:id="rId3"/>
    <p:sldId id="269" r:id="rId4"/>
    <p:sldId id="270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8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D944A-C07D-4D62-8D42-AF9916A58BAB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9487E-648B-4C72-9031-EFA8CC2FE8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31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71016"/>
            <a:ext cx="4114800" cy="2157984"/>
          </a:xfrm>
        </p:spPr>
        <p:txBody>
          <a:bodyPr lIns="0" tIns="0" rIns="0" bIns="0"/>
          <a:lstStyle>
            <a:lvl1pPr algn="r">
              <a:spcAft>
                <a:spcPts val="0"/>
              </a:spcAft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1280160"/>
            <a:ext cx="4114800" cy="2148840"/>
          </a:xfrm>
        </p:spPr>
        <p:txBody>
          <a:bodyPr lIns="0" tIns="18288" rIns="0" bIns="0">
            <a:noAutofit/>
          </a:bodyPr>
          <a:lstStyle>
            <a:lvl1pPr marL="0" indent="0" algn="l">
              <a:lnSpc>
                <a:spcPct val="115000"/>
              </a:lnSpc>
              <a:spcAft>
                <a:spcPts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0" y="6662518"/>
            <a:ext cx="1371600" cy="11887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A244E835-B9A8-4295-8E8A-37BF7B956AAB}" type="datetime4">
              <a:rPr lang="en-US" smtClean="0"/>
              <a:pPr/>
              <a:t>September 11, 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0" y="6543373"/>
            <a:ext cx="2057400" cy="118872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Confidentiality Label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664646"/>
            <a:ext cx="612648" cy="118872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fld id="{793EC66B-EF27-4603-8557-B6CFD2D77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0" y="6662518"/>
            <a:ext cx="1371600" cy="11887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FE464F76-1965-4778-A878-9CA3CEC99E32}" type="datetime4">
              <a:rPr lang="en-US" smtClean="0"/>
              <a:pPr/>
              <a:t>September 11, 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0" y="6543373"/>
            <a:ext cx="2057400" cy="118872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Confidentiality Label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664646"/>
            <a:ext cx="612648" cy="118872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fld id="{793EC66B-EF27-4603-8557-B6CFD2D77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0" y="6662518"/>
            <a:ext cx="1371600" cy="11887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FBABE6AC-CF87-4FC1-AE9C-0547C62725B3}" type="datetime4">
              <a:rPr lang="en-US" smtClean="0"/>
              <a:pPr/>
              <a:t>September 11, 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0" y="6543373"/>
            <a:ext cx="2057400" cy="118872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Confidentiality Label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664646"/>
            <a:ext cx="612648" cy="118872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fld id="{793EC66B-EF27-4603-8557-B6CFD2D77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0" y="6662518"/>
            <a:ext cx="1371600" cy="11887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EE3D95FD-97E8-4ECF-9B5F-19776A176209}" type="datetime4">
              <a:rPr lang="en-US" smtClean="0"/>
              <a:pPr/>
              <a:t>September 11, 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0" y="6543373"/>
            <a:ext cx="2057400" cy="118872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Confidentiality Label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664646"/>
            <a:ext cx="612648" cy="118872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fld id="{793EC66B-EF27-4603-8557-B6CFD2D77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0" y="6662518"/>
            <a:ext cx="1371600" cy="11887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0FC0D01A-52B9-4A92-B0CE-31482C7B04FC}" type="datetime4">
              <a:rPr lang="en-US" smtClean="0"/>
              <a:pPr/>
              <a:t>September 11, 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0" y="6543373"/>
            <a:ext cx="2057400" cy="118872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Confidentiality Label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664646"/>
            <a:ext cx="612648" cy="118872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fld id="{793EC66B-EF27-4603-8557-B6CFD2D77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71016"/>
            <a:ext cx="4270248" cy="45628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1016"/>
            <a:ext cx="4270248" cy="45628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6662518"/>
            <a:ext cx="1371600" cy="11887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BF317B0-ACD1-4018-BDAC-DAF5BECD3A87}" type="datetime4">
              <a:rPr lang="en-US" smtClean="0"/>
              <a:pPr/>
              <a:t>September 11, 2014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0" y="6543373"/>
            <a:ext cx="2057400" cy="118872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Confidentiality Label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664646"/>
            <a:ext cx="612648" cy="118872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fld id="{793EC66B-EF27-4603-8557-B6CFD2D77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71016"/>
            <a:ext cx="4270248" cy="63976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923288"/>
            <a:ext cx="427024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4" y="1271016"/>
            <a:ext cx="4270248" cy="63976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4" y="1923288"/>
            <a:ext cx="427024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6662518"/>
            <a:ext cx="1371600" cy="11887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B2D22B46-8D46-4568-8A03-70692520DE06}" type="datetime4">
              <a:rPr lang="en-US" smtClean="0"/>
              <a:pPr/>
              <a:t>September 11, 2014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0" y="6543373"/>
            <a:ext cx="2057400" cy="118872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Confidentiality Label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664646"/>
            <a:ext cx="612648" cy="118872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fld id="{793EC66B-EF27-4603-8557-B6CFD2D77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0" y="6662518"/>
            <a:ext cx="1371600" cy="11887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E81750EB-6B70-48C4-958A-EE9EDC43A300}" type="datetime4">
              <a:rPr lang="en-US" smtClean="0"/>
              <a:pPr/>
              <a:t>September 11, 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0" y="6543373"/>
            <a:ext cx="2057400" cy="118872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Confidentiality Label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664646"/>
            <a:ext cx="612648" cy="118872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fld id="{793EC66B-EF27-4603-8557-B6CFD2D77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0" y="6662518"/>
            <a:ext cx="1371600" cy="11887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2C4EB2E4-A718-47A0-94AE-585908CB8F03}" type="datetime4">
              <a:rPr lang="en-US" smtClean="0"/>
              <a:pPr/>
              <a:t>September 11, 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0" y="6543373"/>
            <a:ext cx="2057400" cy="118872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Confidentiality Label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664646"/>
            <a:ext cx="612648" cy="118872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fld id="{793EC66B-EF27-4603-8557-B6CFD2D77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6662518"/>
            <a:ext cx="1371600" cy="11887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1F64D770-2801-42B5-94DA-39B96B7BAAF2}" type="datetime4">
              <a:rPr lang="en-US" smtClean="0"/>
              <a:pPr/>
              <a:t>September 11, 2014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0" y="6543373"/>
            <a:ext cx="2057400" cy="118872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Confidentiality Label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664646"/>
            <a:ext cx="612648" cy="118872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fld id="{793EC66B-EF27-4603-8557-B6CFD2D77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6662518"/>
            <a:ext cx="1371600" cy="11887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213DD4C3-55CB-4177-8C07-BAF00BB0D006}" type="datetime4">
              <a:rPr lang="en-US" smtClean="0"/>
              <a:pPr/>
              <a:t>September 11, 2014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0" y="6543373"/>
            <a:ext cx="2057400" cy="118872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Confidentiality Label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664646"/>
            <a:ext cx="612648" cy="118872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fld id="{793EC66B-EF27-4603-8557-B6CFD2D77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95944" cy="99669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71016"/>
            <a:ext cx="8686800" cy="456285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" name="Group 6"/>
          <p:cNvGrpSpPr/>
          <p:nvPr/>
        </p:nvGrpSpPr>
        <p:grpSpPr>
          <a:xfrm>
            <a:off x="0" y="6229349"/>
            <a:ext cx="9144000" cy="628651"/>
            <a:chOff x="0" y="6229349"/>
            <a:chExt cx="9144000" cy="628651"/>
          </a:xfrm>
        </p:grpSpPr>
        <p:pic>
          <p:nvPicPr>
            <p:cNvPr id="8" name="Picture 22" descr="footer_two-tone_revised_5-16_cir6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0" y="6229349"/>
              <a:ext cx="9144000" cy="628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26" descr="spark-385_150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4371977" y="6376989"/>
              <a:ext cx="1865313" cy="414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0" y="6662518"/>
            <a:ext cx="1371600" cy="11887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F89ABBF8-8828-4DE5-A5F5-FF54DA90D760}" type="datetime4">
              <a:rPr lang="en-US" smtClean="0"/>
              <a:pPr/>
              <a:t>September 11, 2014</a:t>
            </a:fld>
            <a:endParaRPr 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0" y="6543373"/>
            <a:ext cx="2057400" cy="118872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Confidentiality Label</a:t>
            </a:r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664646"/>
            <a:ext cx="612648" cy="118872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fld id="{793EC66B-EF27-4603-8557-B6CFD2D77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914400" rtl="0" eaLnBrk="1" latinLnBrk="0" hangingPunct="1">
        <a:spcBef>
          <a:spcPct val="0"/>
        </a:spcBef>
        <a:spcAft>
          <a:spcPts val="300"/>
        </a:spcAft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400"/>
        </a:spcAft>
        <a:buFont typeface="Arial" pitchFamily="34" charset="0"/>
        <a:buNone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spcBef>
          <a:spcPts val="0"/>
        </a:spcBef>
        <a:spcAft>
          <a:spcPts val="7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228600" algn="l" defTabSz="914400" rtl="0" eaLnBrk="1" latinLnBrk="0" hangingPunct="1">
        <a:spcBef>
          <a:spcPts val="0"/>
        </a:spcBef>
        <a:spcAft>
          <a:spcPts val="70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2286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-2286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Agilent Punchout </a:t>
            </a:r>
            <a:br>
              <a:rPr lang="en-US" dirty="0" smtClean="0"/>
            </a:br>
            <a:r>
              <a:rPr lang="en-US" dirty="0" smtClean="0"/>
              <a:t>How 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Request, Retrieve, and Purchase a Quote Through Punchout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244E835-B9A8-4295-8E8A-37BF7B956AAB}" type="datetime4">
              <a:rPr lang="en-US" smtClean="0"/>
              <a:pPr/>
              <a:t>September 11,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3EC66B-EF27-4603-8557-B6CFD2D7773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37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t3.gstatic.com/images?q=tbn:ANd9GcRYP8eMMMUIKj5_5qEK-tuxPJIa-ENTOao4m8u6SYTMrAM7SW-7kZ_QCqc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1"/>
            <a:ext cx="4648200" cy="380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t2.gstatic.com/images?q=tbn:ANd9GcQex2iDhWK2NoPavnWQMOA6cNREwUbrdpVFCaCglSNqFT6c7KAnqIi1Fpa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71600"/>
            <a:ext cx="22860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Customer Quote Request and Retrieval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E3D95FD-97E8-4ECF-9B5F-19776A176209}" type="datetime4">
              <a:rPr lang="en-US" smtClean="0"/>
              <a:pPr/>
              <a:t>September 11,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3EC66B-EF27-4603-8557-B6CFD2D7773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447800" y="1371600"/>
            <a:ext cx="2286000" cy="2038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339400" y="4567800"/>
            <a:ext cx="1668475" cy="1114368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 Agilent on your eProcurement Homepage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3733800" y="3409950"/>
            <a:ext cx="1600200" cy="151441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207400" y="990600"/>
            <a:ext cx="1668475" cy="1114368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to your eProcurement Homepage</a:t>
            </a:r>
            <a:endParaRPr lang="en-US" dirty="0"/>
          </a:p>
        </p:txBody>
      </p:sp>
      <p:sp>
        <p:nvSpPr>
          <p:cNvPr id="3" name="Down Arrow 2"/>
          <p:cNvSpPr/>
          <p:nvPr/>
        </p:nvSpPr>
        <p:spPr>
          <a:xfrm>
            <a:off x="5791200" y="2133600"/>
            <a:ext cx="685800" cy="2434200"/>
          </a:xfrm>
          <a:prstGeom prst="down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http://1.bp.blogspot.com/_0agwm6I7YZE/TKt6QFmXGeI/AAAAAAAAL44/IHRZQrk6qU8/s200/comput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875" y="914400"/>
            <a:ext cx="1924050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77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A Quote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E3D95FD-97E8-4ECF-9B5F-19776A176209}" type="datetime4">
              <a:rPr lang="en-US" smtClean="0"/>
              <a:pPr/>
              <a:t>September 11,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3EC66B-EF27-4603-8557-B6CFD2D7773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257800" y="76200"/>
            <a:ext cx="3573476" cy="76200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 a Product or basket of products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7476"/>
            <a:ext cx="3947312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914400"/>
            <a:ext cx="61722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4194600" y="3913476"/>
            <a:ext cx="3573476" cy="941676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Fill out basic contact information and products of interest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105400" y="2409825"/>
            <a:ext cx="3573476" cy="76200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Then Press Request a Quote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768076" y="1668224"/>
            <a:ext cx="994924" cy="319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7768076" y="1987312"/>
            <a:ext cx="156724" cy="42251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317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A Quote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E3D95FD-97E8-4ECF-9B5F-19776A176209}" type="datetime4">
              <a:rPr lang="en-US" smtClean="0"/>
              <a:pPr/>
              <a:t>September 11,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3EC66B-EF27-4603-8557-B6CFD2D7773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731030" y="3048000"/>
            <a:ext cx="3895998" cy="97320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Once submitted the request will go to your designated Account Manager to be created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486400" y="838200"/>
            <a:ext cx="3573476" cy="941676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When Complete Press Submit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79200"/>
            <a:ext cx="5309660" cy="221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38600"/>
            <a:ext cx="914400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830600" y="2580600"/>
            <a:ext cx="50906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257800" y="1787400"/>
            <a:ext cx="381000" cy="7932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34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5529"/>
            <a:ext cx="8957462" cy="547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Quote Retrieval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E3D95FD-97E8-4ECF-9B5F-19776A176209}" type="datetime4">
              <a:rPr lang="en-US" smtClean="0"/>
              <a:pPr/>
              <a:t>September 11,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3EC66B-EF27-4603-8557-B6CFD2D7773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119937" y="705529"/>
            <a:ext cx="728663" cy="3980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257800" y="0"/>
            <a:ext cx="3886200" cy="409575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This is the Landing Page you will come to </a:t>
            </a:r>
            <a:endParaRPr lang="en-US" sz="14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523505" y="3823106"/>
            <a:ext cx="710732" cy="1839469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124200" y="5662574"/>
            <a:ext cx="3573476" cy="76200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Then go to “My Quotes”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971800" y="3733800"/>
            <a:ext cx="3573476" cy="76200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to “My Account”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6523505" y="1103539"/>
            <a:ext cx="596432" cy="263026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234237" y="3644493"/>
            <a:ext cx="846124" cy="1786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33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247776"/>
            <a:ext cx="8982075" cy="414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Quote Retrieval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E3D95FD-97E8-4ECF-9B5F-19776A176209}" type="datetime4">
              <a:rPr lang="en-US" smtClean="0"/>
              <a:pPr/>
              <a:t>September 11,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3EC66B-EF27-4603-8557-B6CFD2D7773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895600" y="4819650"/>
            <a:ext cx="838200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257800" y="152400"/>
            <a:ext cx="3573476" cy="76200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They can then search by Quote number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3733800" y="4972050"/>
            <a:ext cx="457200" cy="69052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124200" y="5662574"/>
            <a:ext cx="3573476" cy="76200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They will then select the Quote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0" idx="2"/>
          </p:cNvCxnSpPr>
          <p:nvPr/>
        </p:nvCxnSpPr>
        <p:spPr>
          <a:xfrm>
            <a:off x="7044538" y="914400"/>
            <a:ext cx="194462" cy="11430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715000" y="2133600"/>
            <a:ext cx="3429000" cy="152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609600"/>
            <a:ext cx="9086850" cy="587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Quote Retrieval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E3D95FD-97E8-4ECF-9B5F-19776A176209}" type="datetime4">
              <a:rPr lang="en-US" smtClean="0"/>
              <a:pPr/>
              <a:t>September 11,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3EC66B-EF27-4603-8557-B6CFD2D7773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467600" y="6008635"/>
            <a:ext cx="1647825" cy="4731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148683" y="6481763"/>
            <a:ext cx="2318917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600200" y="5958231"/>
            <a:ext cx="3573476" cy="899769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They will then transfer the cart to their system to complete the purchase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12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gilent 2007">
  <a:themeElements>
    <a:clrScheme name="AGILENT COLORS 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9CC"/>
      </a:accent1>
      <a:accent2>
        <a:srgbClr val="FF9900"/>
      </a:accent2>
      <a:accent3>
        <a:srgbClr val="669933"/>
      </a:accent3>
      <a:accent4>
        <a:srgbClr val="FFCC00"/>
      </a:accent4>
      <a:accent5>
        <a:srgbClr val="003366"/>
      </a:accent5>
      <a:accent6>
        <a:srgbClr val="990000"/>
      </a:accent6>
      <a:hlink>
        <a:srgbClr val="0099CC"/>
      </a:hlink>
      <a:folHlink>
        <a:srgbClr val="990066"/>
      </a:folHlink>
    </a:clrScheme>
    <a:fontScheme name="AGILENT PPT &amp; OUTLOO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Agilent 2007</Template>
  <TotalTime>7072</TotalTime>
  <Words>144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Agilent 2007</vt:lpstr>
      <vt:lpstr>Agilent Punchout  How To</vt:lpstr>
      <vt:lpstr>Customer Quote Request and Retrieval </vt:lpstr>
      <vt:lpstr>Request A Quote</vt:lpstr>
      <vt:lpstr>Request A Quote</vt:lpstr>
      <vt:lpstr>Customer Quote Retrieval </vt:lpstr>
      <vt:lpstr>Customer Quote Retrieval </vt:lpstr>
      <vt:lpstr>Customer Quote Retrieval </vt:lpstr>
    </vt:vector>
  </TitlesOfParts>
  <Company>Agilent Technologies,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Agilent Punchout  How To</dc:title>
  <dc:creator>Stephanie Sams</dc:creator>
  <cp:lastModifiedBy>Stephanie Sams</cp:lastModifiedBy>
  <cp:revision>10</cp:revision>
  <dcterms:created xsi:type="dcterms:W3CDTF">2013-08-06T15:58:11Z</dcterms:created>
  <dcterms:modified xsi:type="dcterms:W3CDTF">2014-09-11T12:25:51Z</dcterms:modified>
</cp:coreProperties>
</file>