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</p:sldIdLst>
  <p:sldSz cx="7772400" cy="1005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92" userDrawn="1">
          <p15:clr>
            <a:srgbClr val="A4A3A4"/>
          </p15:clr>
        </p15:guide>
        <p15:guide id="2" pos="24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1882" y="38"/>
      </p:cViewPr>
      <p:guideLst>
        <p:guide orient="horz" pos="3192"/>
        <p:guide pos="24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01D-1F98-47A6-BA7F-F397F878BEB7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ACDD-101B-4F74-BF62-050E95F90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1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01D-1F98-47A6-BA7F-F397F878BEB7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ACDD-101B-4F74-BF62-050E95F90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74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01D-1F98-47A6-BA7F-F397F878BEB7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ACDD-101B-4F74-BF62-050E95F90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4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01D-1F98-47A6-BA7F-F397F878BEB7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ACDD-101B-4F74-BF62-050E95F90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1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01D-1F98-47A6-BA7F-F397F878BEB7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ACDD-101B-4F74-BF62-050E95F90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4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01D-1F98-47A6-BA7F-F397F878BEB7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ACDD-101B-4F74-BF62-050E95F90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96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7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5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5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01D-1F98-47A6-BA7F-F397F878BEB7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ACDD-101B-4F74-BF62-050E95F90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79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01D-1F98-47A6-BA7F-F397F878BEB7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ACDD-101B-4F74-BF62-050E95F90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01D-1F98-47A6-BA7F-F397F878BEB7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ACDD-101B-4F74-BF62-050E95F90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80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01D-1F98-47A6-BA7F-F397F878BEB7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ACDD-101B-4F74-BF62-050E95F90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01D-1F98-47A6-BA7F-F397F878BEB7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ACDD-101B-4F74-BF62-050E95F90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2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2C01D-1F98-47A6-BA7F-F397F878BEB7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2ACDD-101B-4F74-BF62-050E95F90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3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900" y="1086795"/>
            <a:ext cx="7581900" cy="181588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Title line 1</a:t>
            </a:r>
            <a:b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Title line 2</a:t>
            </a:r>
            <a:b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Title line 3</a:t>
            </a:r>
            <a:r>
              <a:rPr lang="en-US" sz="800" b="1" dirty="0">
                <a:solidFill>
                  <a:schemeClr val="bg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/>
            </a:r>
            <a:br>
              <a:rPr lang="en-US" sz="800" b="1" dirty="0">
                <a:solidFill>
                  <a:schemeClr val="bg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</a:br>
            <a:endParaRPr lang="en-US" sz="2800" b="1" dirty="0" smtClean="0">
              <a:solidFill>
                <a:schemeClr val="bg1"/>
              </a:solidFill>
              <a:latin typeface="Calibri" panose="020F0502020204030204" pitchFamily="34" charset="0"/>
              <a:ea typeface="Cambria Math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901" y="2821852"/>
            <a:ext cx="4203700" cy="12311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marL="182880"/>
            <a:endParaRPr lang="en-US" sz="200" b="1" dirty="0" smtClean="0">
              <a:ea typeface="Cambria Math" panose="02040503050406030204" pitchFamily="18" charset="0"/>
            </a:endParaRPr>
          </a:p>
          <a:p>
            <a:pPr marL="182880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ea typeface="Cambria Math" panose="02040503050406030204" pitchFamily="18" charset="0"/>
              </a:rPr>
              <a:t>Name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a typeface="Cambria Math" panose="02040503050406030204" pitchFamily="18" charset="0"/>
              </a:rPr>
              <a:t/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  <a:ea typeface="Cambria Math" panose="02040503050406030204" pitchFamily="18" charset="0"/>
              </a:rPr>
            </a:b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ea typeface="Cambria Math" panose="02040503050406030204" pitchFamily="18" charset="0"/>
              </a:rPr>
              <a:t>Position/Title, </a:t>
            </a:r>
          </a:p>
          <a:p>
            <a:pPr marL="182880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ea typeface="Cambria Math" panose="02040503050406030204" pitchFamily="18" charset="0"/>
              </a:rPr>
              <a:t>Department </a:t>
            </a:r>
          </a:p>
          <a:p>
            <a:pPr marL="182880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ea typeface="Cambria Math" panose="02040503050406030204" pitchFamily="18" charset="0"/>
              </a:rPr>
              <a:t>University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ea typeface="Cambria Math" panose="02040503050406030204" pitchFamily="18" charset="0"/>
            </a:endParaRPr>
          </a:p>
          <a:p>
            <a:pPr marL="182880"/>
            <a:endParaRPr lang="en-US" sz="400" b="1" dirty="0" smtClean="0">
              <a:ea typeface="Cambria Math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0201" y="4322365"/>
            <a:ext cx="3721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Bio</a:t>
            </a:r>
            <a:endParaRPr lang="en-US" sz="14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35577" y="6797447"/>
            <a:ext cx="27445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January 25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12:15 pm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2301 McGavran-Greenberg</a:t>
            </a:r>
          </a:p>
          <a:p>
            <a:pPr algn="ctr"/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24" y="228084"/>
            <a:ext cx="6269736" cy="7315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35577" y="3006058"/>
            <a:ext cx="28660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Size </a:t>
            </a:r>
          </a:p>
          <a:p>
            <a:r>
              <a:rPr lang="en-US" dirty="0" smtClean="0"/>
              <a:t>And</a:t>
            </a:r>
          </a:p>
          <a:p>
            <a:r>
              <a:rPr lang="en-US" dirty="0" smtClean="0"/>
              <a:t>Insert</a:t>
            </a:r>
          </a:p>
          <a:p>
            <a:r>
              <a:rPr lang="en-US" dirty="0" smtClean="0"/>
              <a:t>Photo</a:t>
            </a:r>
          </a:p>
          <a:p>
            <a:r>
              <a:rPr lang="en-US" dirty="0" smtClean="0"/>
              <a:t>Here</a:t>
            </a:r>
          </a:p>
          <a:p>
            <a:r>
              <a:rPr lang="en-US" dirty="0" smtClean="0"/>
              <a:t>As </a:t>
            </a:r>
          </a:p>
          <a:p>
            <a:r>
              <a:rPr lang="en-US" smtClean="0"/>
              <a:t>Fits Page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8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</TotalTime>
  <Words>20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 Math</vt:lpstr>
      <vt:lpstr>Custom Design</vt:lpstr>
      <vt:lpstr>PowerPoint Presentation</vt:lpstr>
    </vt:vector>
  </TitlesOfParts>
  <Company>UNC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Cerny, Rhoda</dc:creator>
  <cp:lastModifiedBy>Cerny, Rhoda</cp:lastModifiedBy>
  <cp:revision>102</cp:revision>
  <cp:lastPrinted>2017-07-31T20:46:40Z</cp:lastPrinted>
  <dcterms:created xsi:type="dcterms:W3CDTF">2017-07-24T15:31:47Z</dcterms:created>
  <dcterms:modified xsi:type="dcterms:W3CDTF">2019-02-05T19:55:31Z</dcterms:modified>
</cp:coreProperties>
</file>