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2" userDrawn="1">
          <p15:clr>
            <a:srgbClr val="A4A3A4"/>
          </p15:clr>
        </p15:guide>
        <p15:guide id="2" pos="2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166" y="34"/>
      </p:cViewPr>
      <p:guideLst>
        <p:guide orient="horz" pos="3192"/>
        <p:guide pos="2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1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7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4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1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9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7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8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2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C01D-1F98-47A6-BA7F-F397F878BEB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3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1479"/>
            <a:ext cx="7171490" cy="8156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" b="1" dirty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/>
            </a:r>
            <a:br>
              <a:rPr lang="en-US" sz="300" b="1" dirty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Seminar Title</a:t>
            </a:r>
            <a:r>
              <a:rPr lang="en-US" sz="300" b="1" dirty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/>
            </a:r>
            <a:br>
              <a:rPr lang="en-US" sz="300" b="1" dirty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</a:br>
            <a:endParaRPr lang="en-US" sz="800" b="1" dirty="0" smtClean="0">
              <a:solidFill>
                <a:schemeClr val="bg1"/>
              </a:solidFill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388" y="1227522"/>
            <a:ext cx="7090012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182880"/>
            <a:endParaRPr lang="en-US" sz="200" b="1" dirty="0" smtClean="0">
              <a:ea typeface="Cambria Math" panose="02040503050406030204" pitchFamily="18" charset="0"/>
            </a:endParaRPr>
          </a:p>
          <a:p>
            <a:pPr marL="182880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>Name, Degree(s)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>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</a:b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>Current Title</a:t>
            </a:r>
          </a:p>
          <a:p>
            <a:pPr marL="182880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>Location of Employment/University/Department</a:t>
            </a:r>
            <a:endParaRPr lang="en-US" sz="400" b="1" dirty="0" smtClean="0">
              <a:solidFill>
                <a:schemeClr val="accent1">
                  <a:lumMod val="50000"/>
                </a:schemeClr>
              </a:solidFill>
              <a:ea typeface="Cambria Math" panose="02040503050406030204" pitchFamily="18" charset="0"/>
            </a:endParaRPr>
          </a:p>
          <a:p>
            <a:pPr marL="182880"/>
            <a:endParaRPr lang="en-US" sz="400" b="1" dirty="0" smtClean="0">
              <a:ea typeface="Cambria Math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8556" y="2474018"/>
            <a:ext cx="3417048" cy="65556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Synopsis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(If you decide, or O)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Bio</a:t>
            </a:r>
          </a:p>
          <a:p>
            <a:r>
              <a:rPr lang="en-US" sz="1400" b="1" dirty="0" err="1" smtClean="0">
                <a:solidFill>
                  <a:schemeClr val="bg1"/>
                </a:solidFill>
              </a:rPr>
              <a:t>Adfafadsfaf</a:t>
            </a:r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159" y="5797002"/>
            <a:ext cx="25595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Month Day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Time p.m.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Location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388" y="2647666"/>
            <a:ext cx="31379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Replace text box with sized photo 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" y="9213322"/>
            <a:ext cx="7498080" cy="8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28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Custom Design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Cerny, Rhoda</dc:creator>
  <cp:lastModifiedBy>Cerny, Rhoda</cp:lastModifiedBy>
  <cp:revision>82</cp:revision>
  <cp:lastPrinted>2017-07-31T20:46:40Z</cp:lastPrinted>
  <dcterms:created xsi:type="dcterms:W3CDTF">2017-07-24T15:31:47Z</dcterms:created>
  <dcterms:modified xsi:type="dcterms:W3CDTF">2018-08-27T13:35:01Z</dcterms:modified>
</cp:coreProperties>
</file>