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2" userDrawn="1">
          <p15:clr>
            <a:srgbClr val="A4A3A4"/>
          </p15:clr>
        </p15:guide>
        <p15:guide id="2" pos="2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1166" y="43"/>
      </p:cViewPr>
      <p:guideLst>
        <p:guide orient="horz" pos="3192"/>
        <p:guide pos="2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1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7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4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1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4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96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79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8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2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C01D-1F98-47A6-BA7F-F397F878BEB7}" type="datetimeFigureOut">
              <a:rPr lang="en-US" smtClean="0"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2ACDD-101B-4F74-BF62-050E95F9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3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3" y="218365"/>
            <a:ext cx="7329416" cy="96302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34407"/>
            <a:ext cx="7171490" cy="8156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00" b="1" dirty="0">
                <a:solidFill>
                  <a:schemeClr val="bg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/>
            </a:r>
            <a:br>
              <a:rPr lang="en-US" sz="300" b="1" dirty="0">
                <a:solidFill>
                  <a:schemeClr val="bg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>Title</a:t>
            </a:r>
            <a:r>
              <a:rPr lang="en-US" sz="300" b="1" dirty="0">
                <a:solidFill>
                  <a:schemeClr val="bg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  <a:t/>
            </a:r>
            <a:br>
              <a:rPr lang="en-US" sz="300" b="1" dirty="0">
                <a:solidFill>
                  <a:schemeClr val="bg1"/>
                </a:solidFill>
                <a:latin typeface="Calibri" panose="020F0502020204030204" pitchFamily="34" charset="0"/>
                <a:ea typeface="Cambria Math" panose="02040503050406030204" pitchFamily="18" charset="0"/>
              </a:rPr>
            </a:br>
            <a:endParaRPr lang="en-US" sz="800" b="1" dirty="0" smtClean="0">
              <a:solidFill>
                <a:schemeClr val="bg1"/>
              </a:solidFill>
              <a:latin typeface="Calibri" panose="020F0502020204030204" pitchFamily="34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388" y="1803929"/>
            <a:ext cx="7090012" cy="12926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182880"/>
            <a:endParaRPr lang="en-US" sz="200" b="1" dirty="0" smtClean="0">
              <a:ea typeface="Cambria Math" panose="02040503050406030204" pitchFamily="18" charset="0"/>
            </a:endParaRPr>
          </a:p>
          <a:p>
            <a:pPr marL="182880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  <a:t>Name, PhD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</a:b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  <a:t>Title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  <a:t/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</a:b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  <a:t>Department or other title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  <a:t/>
            </a:r>
            <a:b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</a:b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Cambria Math" panose="02040503050406030204" pitchFamily="18" charset="0"/>
              </a:rPr>
              <a:t>University</a:t>
            </a:r>
            <a:endParaRPr lang="en-US" sz="400" b="1" dirty="0" smtClean="0">
              <a:ea typeface="Cambria Math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7612" y="3187195"/>
            <a:ext cx="34170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Synopsis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Enter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Text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As desired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Title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Enter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Text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As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Desired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0774" y="6539179"/>
            <a:ext cx="25595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August 22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3:30 p.m.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0005 Mitchell Hall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3" y="9309151"/>
            <a:ext cx="3134868" cy="365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0774" y="3187195"/>
            <a:ext cx="2437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Size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Place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Photo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26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Custom Design</vt:lpstr>
      <vt:lpstr>PowerPoint Presentation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Cerny, Rhoda</dc:creator>
  <cp:lastModifiedBy>Cerny, Rhoda</cp:lastModifiedBy>
  <cp:revision>76</cp:revision>
  <cp:lastPrinted>2017-07-31T20:46:40Z</cp:lastPrinted>
  <dcterms:created xsi:type="dcterms:W3CDTF">2017-07-24T15:31:47Z</dcterms:created>
  <dcterms:modified xsi:type="dcterms:W3CDTF">2019-02-05T20:07:22Z</dcterms:modified>
</cp:coreProperties>
</file>