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18B0"/>
    <a:srgbClr val="FAD2F1"/>
    <a:srgbClr val="12294B"/>
    <a:srgbClr val="1329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80"/>
    <p:restoredTop sz="94674"/>
  </p:normalViewPr>
  <p:slideViewPr>
    <p:cSldViewPr snapToGrid="0" snapToObjects="1">
      <p:cViewPr varScale="1">
        <p:scale>
          <a:sx n="71" d="100"/>
          <a:sy n="71" d="100"/>
        </p:scale>
        <p:origin x="216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3EE543-0AFF-FF43-9C3A-ECE6415A4FA9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12ABC0-AEE9-434C-8A61-EAC35FB88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073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2C743-C1E9-2D41-8A64-D0D8EBC62CB6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1F096-1DBA-AF46-A502-F31C2D543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099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2C743-C1E9-2D41-8A64-D0D8EBC62CB6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1F096-1DBA-AF46-A502-F31C2D543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910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2C743-C1E9-2D41-8A64-D0D8EBC62CB6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1F096-1DBA-AF46-A502-F31C2D543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665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2C743-C1E9-2D41-8A64-D0D8EBC62CB6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1F096-1DBA-AF46-A502-F31C2D543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51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2C743-C1E9-2D41-8A64-D0D8EBC62CB6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1F096-1DBA-AF46-A502-F31C2D543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931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2C743-C1E9-2D41-8A64-D0D8EBC62CB6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1F096-1DBA-AF46-A502-F31C2D543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323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2C743-C1E9-2D41-8A64-D0D8EBC62CB6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1F096-1DBA-AF46-A502-F31C2D543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117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2C743-C1E9-2D41-8A64-D0D8EBC62CB6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1F096-1DBA-AF46-A502-F31C2D543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486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2C743-C1E9-2D41-8A64-D0D8EBC62CB6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1F096-1DBA-AF46-A502-F31C2D543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131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2C743-C1E9-2D41-8A64-D0D8EBC62CB6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1F096-1DBA-AF46-A502-F31C2D543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294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2C743-C1E9-2D41-8A64-D0D8EBC62CB6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1F096-1DBA-AF46-A502-F31C2D543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234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2C743-C1E9-2D41-8A64-D0D8EBC62CB6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91F096-1DBA-AF46-A502-F31C2D543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269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1FC2DC7-3491-0718-F6EC-91B958F941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473" y="285078"/>
            <a:ext cx="7053453" cy="82296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C7773D1-B4AC-B752-78C0-2177E1B0030B}"/>
              </a:ext>
            </a:extLst>
          </p:cNvPr>
          <p:cNvSpPr txBox="1"/>
          <p:nvPr/>
        </p:nvSpPr>
        <p:spPr>
          <a:xfrm>
            <a:off x="497541" y="1381761"/>
            <a:ext cx="70597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Title</a:t>
            </a:r>
            <a:endParaRPr lang="en-US" sz="3600" b="1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2BBA8CC-D4DF-F7C2-8D79-C35DC943972F}"/>
              </a:ext>
            </a:extLst>
          </p:cNvPr>
          <p:cNvSpPr txBox="1"/>
          <p:nvPr/>
        </p:nvSpPr>
        <p:spPr>
          <a:xfrm>
            <a:off x="359473" y="7058283"/>
            <a:ext cx="6925235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1600" b="1" dirty="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r>
              <a:rPr lang="en-US" sz="1600" b="1" u="sng" dirty="0">
                <a:solidFill>
                  <a:schemeClr val="bg1"/>
                </a:solidFill>
                <a:latin typeface="Palatino Linotype" panose="02040502050505030304" pitchFamily="18" charset="0"/>
              </a:rPr>
              <a:t>Presenter Name, position title and short bio if desired</a:t>
            </a:r>
          </a:p>
          <a:p>
            <a:endParaRPr lang="en-US" sz="1600" b="1" u="sng" dirty="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endParaRPr lang="en-US" sz="1600" b="1" u="sng" dirty="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endParaRPr lang="en-US" sz="1600" b="1" u="sng" dirty="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endParaRPr lang="en-US" sz="1600" b="1" u="sng" dirty="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endParaRPr lang="en-US" sz="1600" b="1" u="sng" dirty="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endParaRPr lang="en-US" sz="1600" b="1" u="sng" dirty="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endParaRPr lang="en-US" sz="1600" b="1" u="sng" dirty="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endParaRPr lang="en-US" sz="1600" b="1" u="sng" dirty="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endParaRPr lang="en-US" sz="1600" b="1" u="sng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3F34518-4DE4-DC62-C6D7-5DC54D10D138}"/>
              </a:ext>
            </a:extLst>
          </p:cNvPr>
          <p:cNvSpPr txBox="1"/>
          <p:nvPr/>
        </p:nvSpPr>
        <p:spPr>
          <a:xfrm>
            <a:off x="3358168" y="3409810"/>
            <a:ext cx="419907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Day of Week, Month Day</a:t>
            </a:r>
          </a:p>
          <a:p>
            <a:pPr algn="ctr"/>
            <a:r>
              <a:rPr lang="en-US" sz="24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Time</a:t>
            </a:r>
          </a:p>
          <a:p>
            <a:pPr algn="ctr"/>
            <a:r>
              <a:rPr lang="en-US" sz="24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Room</a:t>
            </a:r>
          </a:p>
          <a:p>
            <a:pPr algn="ctr"/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Or </a:t>
            </a:r>
            <a:r>
              <a:rPr lang="en-US" sz="24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 </a:t>
            </a:r>
          </a:p>
          <a:p>
            <a:pPr algn="ctr"/>
            <a:r>
              <a:rPr lang="en-US" sz="20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ZOOM </a:t>
            </a:r>
          </a:p>
          <a:p>
            <a:pPr algn="ctr"/>
            <a:r>
              <a:rPr lang="en-US" sz="20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Meeting ID: </a:t>
            </a:r>
          </a:p>
          <a:p>
            <a:pPr algn="ctr"/>
            <a:r>
              <a:rPr lang="en-US" sz="2000" b="1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Pswd</a:t>
            </a:r>
            <a:r>
              <a:rPr lang="en-US" sz="20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743C2D-2E77-0F45-66B0-16A3E569BA50}"/>
              </a:ext>
            </a:extLst>
          </p:cNvPr>
          <p:cNvSpPr txBox="1"/>
          <p:nvPr/>
        </p:nvSpPr>
        <p:spPr>
          <a:xfrm>
            <a:off x="3225495" y="6095656"/>
            <a:ext cx="41990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To meet with the candidate </a:t>
            </a:r>
          </a:p>
          <a:p>
            <a:pPr algn="ctr"/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RSVP Here</a:t>
            </a:r>
          </a:p>
          <a:p>
            <a:pPr algn="ctr"/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(UNC tiny </a:t>
            </a:r>
            <a:r>
              <a:rPr 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url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 link)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9530967-A5CF-4CB5-F34A-822A33029A9C}"/>
              </a:ext>
            </a:extLst>
          </p:cNvPr>
          <p:cNvSpPr txBox="1"/>
          <p:nvPr/>
        </p:nvSpPr>
        <p:spPr>
          <a:xfrm>
            <a:off x="497541" y="3173506"/>
            <a:ext cx="2958353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dirty="0">
              <a:solidFill>
                <a:schemeClr val="bg1"/>
              </a:solidFill>
            </a:endParaRPr>
          </a:p>
          <a:p>
            <a:pPr algn="ctr"/>
            <a:endParaRPr lang="en-US" sz="4000" dirty="0">
              <a:solidFill>
                <a:schemeClr val="bg1"/>
              </a:solidFill>
            </a:endParaRPr>
          </a:p>
          <a:p>
            <a:pPr algn="ctr"/>
            <a:r>
              <a:rPr lang="en-US" sz="4000" dirty="0">
                <a:solidFill>
                  <a:schemeClr val="bg1"/>
                </a:solidFill>
              </a:rPr>
              <a:t>Headshot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5844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8542</TotalTime>
  <Words>40</Words>
  <Application>Microsoft Office PowerPoint</Application>
  <PresentationFormat>Custom</PresentationFormat>
  <Paragraphs>27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Palatino Linotype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Moore, Branson</dc:creator>
  <cp:lastModifiedBy>Cerny, Rhoda</cp:lastModifiedBy>
  <cp:revision>178</cp:revision>
  <dcterms:created xsi:type="dcterms:W3CDTF">2017-05-17T18:03:31Z</dcterms:created>
  <dcterms:modified xsi:type="dcterms:W3CDTF">2022-08-25T19:40:20Z</dcterms:modified>
</cp:coreProperties>
</file>